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3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D974-B94F-473E-853A-226ECF1AE3F7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EE94A-8766-4D61-A299-79426E94E9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44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baseline="0" dirty="0" smtClean="0"/>
              <a:t>Ask students if they know what binary numbers are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When are binary numbers used</a:t>
            </a:r>
          </a:p>
          <a:p>
            <a:pPr marL="0" indent="0">
              <a:buFontTx/>
              <a:buNone/>
            </a:pPr>
            <a:r>
              <a:rPr lang="en-AU" baseline="0" dirty="0" smtClean="0"/>
              <a:t>(</a:t>
            </a:r>
            <a:r>
              <a:rPr lang="en-AU" u="sng" baseline="0" dirty="0" smtClean="0"/>
              <a:t>Activating Prior Knowledge</a:t>
            </a:r>
            <a:r>
              <a:rPr lang="en-AU" baseline="0" dirty="0" smtClean="0"/>
              <a:t>) </a:t>
            </a:r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44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Say</a:t>
            </a:r>
            <a:r>
              <a:rPr lang="en-AU" baseline="0" dirty="0" smtClean="0"/>
              <a:t> numbers and ask students if they are included in the binary number system or not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6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978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View</a:t>
            </a:r>
            <a:r>
              <a:rPr lang="en-AU" baseline="0" dirty="0" smtClean="0"/>
              <a:t> video clip</a:t>
            </a:r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948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r>
              <a:rPr lang="en-AU" baseline="0" dirty="0" smtClean="0"/>
              <a:t> 1 on Activity sheet – start table together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607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87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Links to General</a:t>
            </a:r>
            <a:r>
              <a:rPr lang="en-AU" baseline="0" dirty="0" smtClean="0"/>
              <a:t> Capability -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94A-8766-4D61-A299-79426E94E94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18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30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264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3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02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10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161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321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2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5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122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1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9DAD1-0435-4994-A9E1-BCDF129A9203}" type="datetimeFigureOut">
              <a:rPr lang="en-AU" smtClean="0"/>
              <a:t>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C9D9-91F5-40FB-BE68-4A9936E945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151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lash.abc.net.au/home#!/media/1829101/kids-who-code-will-rule-the-worl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560840" cy="936104"/>
          </a:xfrm>
        </p:spPr>
        <p:txBody>
          <a:bodyPr>
            <a:normAutofit/>
          </a:bodyPr>
          <a:lstStyle/>
          <a:p>
            <a:r>
              <a:rPr lang="en-AU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Are you ready detective? </a:t>
            </a:r>
            <a:endParaRPr lang="en-AU" sz="44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60648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A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Binary Detective </a:t>
            </a:r>
            <a:endParaRPr lang="en-A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User\AppData\Local\Microsoft\Windows\Temporary Internet Files\Content.IE5\LDVQRS3M\Binary-ic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056" y="2996952"/>
            <a:ext cx="3417912" cy="34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45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 smtClean="0"/>
              <a:t>What are Binary Numbers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binary number is made up of only 0’s and 1’s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There are no 2,3,4,5,6,7,8 and 9 in binary numbers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02976"/>
              </p:ext>
            </p:extLst>
          </p:nvPr>
        </p:nvGraphicFramePr>
        <p:xfrm>
          <a:off x="323528" y="2492896"/>
          <a:ext cx="8229600" cy="94395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71979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979">
                <a:tc>
                  <a:txBody>
                    <a:bodyPr/>
                    <a:lstStyle/>
                    <a:p>
                      <a:pPr algn="ctr"/>
                      <a:r>
                        <a:rPr lang="en-AU" sz="2400" b="1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 of a Binary Number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Users\User\AppData\Local\Microsoft\Windows\Temporary Internet Files\Content.IE5\607HOC5N\Binary_Mai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1960"/>
            <a:ext cx="2312119" cy="19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2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Binary Numbers and the Real World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Binary numbers are most commonly used by computer systems and programs 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393305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What else can go here ? </a:t>
            </a:r>
            <a:endParaRPr lang="en-AU" b="1" dirty="0"/>
          </a:p>
        </p:txBody>
      </p:sp>
      <p:pic>
        <p:nvPicPr>
          <p:cNvPr id="2051" name="Picture 3" descr="C:\Users\User\AppData\Local\Microsoft\Windows\Temporary Internet Files\Content.IE5\LDVQRS3M\digital-tunnel-wallpaper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6372200" cy="35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12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7200" b="1" dirty="0" smtClean="0">
                <a:latin typeface="Chiller" panose="04020404031007020602" pitchFamily="82" charset="0"/>
              </a:rPr>
              <a:t>WATCH THIS </a:t>
            </a:r>
            <a:r>
              <a:rPr lang="en-AU" sz="7200" b="1" dirty="0" smtClean="0"/>
              <a:t> </a:t>
            </a:r>
            <a:endParaRPr lang="en-AU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3"/>
              </a:rPr>
              <a:t>http://splash.abc.net.au/home#!/</a:t>
            </a:r>
            <a:r>
              <a:rPr lang="en-AU" dirty="0" smtClean="0">
                <a:hlinkClick r:id="rId3"/>
              </a:rPr>
              <a:t>media/1829101/kids-who-code-will-rule-the-world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	This presents children talking about coding 	computer programs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928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Crack the Code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696261"/>
              </p:ext>
            </p:extLst>
          </p:nvPr>
        </p:nvGraphicFramePr>
        <p:xfrm>
          <a:off x="-18219" y="1340768"/>
          <a:ext cx="9162218" cy="1872208"/>
        </p:xfrm>
        <a:graphic>
          <a:graphicData uri="http://schemas.openxmlformats.org/drawingml/2006/table">
            <a:tbl>
              <a:tblPr/>
              <a:tblGrid>
                <a:gridCol w="1042861"/>
                <a:gridCol w="297958"/>
                <a:gridCol w="276043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  <a:gridCol w="538954"/>
              </a:tblGrid>
              <a:tr h="1531510"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Decimal: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98"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Binary: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/>
                        <a:t>101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1010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1011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/>
                        <a:t>1111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9752" y="409642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234     - numeral</a:t>
            </a:r>
          </a:p>
          <a:p>
            <a:pPr algn="ctr"/>
            <a:endParaRPr lang="en-AU" sz="2400" b="1" dirty="0"/>
          </a:p>
          <a:p>
            <a:pPr algn="ctr"/>
            <a:r>
              <a:rPr lang="en-AU" sz="2400" b="1" dirty="0" smtClean="0"/>
              <a:t>1011100 - Binary</a:t>
            </a:r>
            <a:endParaRPr lang="en-AU" sz="2400" b="1" dirty="0"/>
          </a:p>
        </p:txBody>
      </p:sp>
      <p:pic>
        <p:nvPicPr>
          <p:cNvPr id="1026" name="Picture 2" descr="C:\Users\User\AppData\Local\Microsoft\Windows\Temporary Internet Files\Content.IE5\4M6U44Y0\binary-background-zero-one-849559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73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Practise - Practise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Practise Questions –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Located in Binary Numbers Practise Activities </a:t>
            </a:r>
          </a:p>
        </p:txBody>
      </p:sp>
      <p:pic>
        <p:nvPicPr>
          <p:cNvPr id="4099" name="Picture 3" descr="C:\Users\User\AppData\Local\Microsoft\Windows\Temporary Internet Files\Content.IE5\LDVQRS3M\pink-binary-glob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3144961" cy="31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32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AU" dirty="0" smtClean="0"/>
              <a:t>Are you up for a challenge detective 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pairs you will create and translate binary codes. </a:t>
            </a:r>
          </a:p>
          <a:p>
            <a:r>
              <a:rPr lang="en-AU" b="1" dirty="0" smtClean="0"/>
              <a:t>Creating</a:t>
            </a:r>
            <a:r>
              <a:rPr lang="en-AU" dirty="0" smtClean="0"/>
              <a:t>: In pairs you are to create you partners birth date and age using the binary pattern system</a:t>
            </a:r>
          </a:p>
          <a:p>
            <a:r>
              <a:rPr lang="en-AU" b="1" dirty="0" smtClean="0"/>
              <a:t>Translating</a:t>
            </a:r>
            <a:r>
              <a:rPr lang="en-AU" dirty="0" smtClean="0"/>
              <a:t>: Once created you will swap with someone from another pair and translate the binary code to reveal the birth date and age.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967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245</Words>
  <Application>Microsoft Office PowerPoint</Application>
  <PresentationFormat>On-screen Show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are Binary Numbers</vt:lpstr>
      <vt:lpstr>Binary Numbers and the Real World</vt:lpstr>
      <vt:lpstr>WATCH THIS  </vt:lpstr>
      <vt:lpstr>Crack the Code</vt:lpstr>
      <vt:lpstr>Practise - Practise</vt:lpstr>
      <vt:lpstr>Are you up for a challenge detective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Detective</dc:title>
  <dc:creator>User</dc:creator>
  <cp:lastModifiedBy>User</cp:lastModifiedBy>
  <cp:revision>12</cp:revision>
  <dcterms:created xsi:type="dcterms:W3CDTF">2016-05-17T10:28:00Z</dcterms:created>
  <dcterms:modified xsi:type="dcterms:W3CDTF">2016-06-02T07:03:11Z</dcterms:modified>
</cp:coreProperties>
</file>